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29"/>
    <p:restoredTop sz="94663"/>
  </p:normalViewPr>
  <p:slideViewPr>
    <p:cSldViewPr snapToGrid="0" showGuides="1">
      <p:cViewPr>
        <p:scale>
          <a:sx n="115" d="100"/>
          <a:sy n="115" d="100"/>
        </p:scale>
        <p:origin x="240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E124-8AFD-62D0-D6A6-8198DF81B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74FF3-DF09-00F2-6291-F0875F2F4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6FCD6-B3E6-0DF1-D2A6-A2F68993A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FFA0-AA20-FC41-9A66-726DEAD716E8}" type="datetimeFigureOut">
              <a:rPr lang="en-CN" smtClean="0"/>
              <a:t>2024/10/12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7C255-A7CA-D58E-A817-FEE849B82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393BB-537A-48BB-D383-77796E4D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FA7E8-9D82-2E47-A3AF-5FD4003A8A7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4389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E5C4A-1E9A-AF97-3FA7-C0941011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904B7C-46B8-540F-735F-52660170F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95AB3-E750-FE69-35D0-D2277CD1C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FFA0-AA20-FC41-9A66-726DEAD716E8}" type="datetimeFigureOut">
              <a:rPr lang="en-CN" smtClean="0"/>
              <a:t>2024/10/12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1DF81-B4ED-5010-6846-4AFF13D5B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1F845-30C9-3569-F15F-F9971410F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FA7E8-9D82-2E47-A3AF-5FD4003A8A7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7754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CB438B-5247-812A-9232-A2E857FC2F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8821CA-6B23-D3CD-FC34-4639E69C5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3368F-46AC-BEF8-389C-CA946090A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FFA0-AA20-FC41-9A66-726DEAD716E8}" type="datetimeFigureOut">
              <a:rPr lang="en-CN" smtClean="0"/>
              <a:t>2024/10/12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62032-44C2-22B7-D13D-C21057582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0F617-08F7-26DA-F02F-09159992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FA7E8-9D82-2E47-A3AF-5FD4003A8A7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06344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1D5C-B5D6-F732-3E64-209F7C18A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F9B70-283E-02C4-CE05-E128DC585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AC09D-489B-8BBF-D926-976BE0013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FFA0-AA20-FC41-9A66-726DEAD716E8}" type="datetimeFigureOut">
              <a:rPr lang="en-CN" smtClean="0"/>
              <a:t>2024/10/12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87418-2DB4-F817-665A-1FEEC1F73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1AAF1-8E8A-971F-9CFC-C091E7D1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FA7E8-9D82-2E47-A3AF-5FD4003A8A7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44185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DF11-6513-2D91-FC41-613A9AF8A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76BDC-6C96-9641-CEE3-61FC7AB03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992DF-5830-7A8B-00C2-2705D8392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FFA0-AA20-FC41-9A66-726DEAD716E8}" type="datetimeFigureOut">
              <a:rPr lang="en-CN" smtClean="0"/>
              <a:t>2024/10/12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23C2A-C8CE-B387-1EC5-8575D7530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5FDDA-FDE3-FA32-C323-EF34E781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FA7E8-9D82-2E47-A3AF-5FD4003A8A7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82317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0903B-4AF5-0312-51FA-3E6DEBF2E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C896D-BE51-DE18-41CC-4EEF42C00A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A26B9-5E83-23C8-E3DE-C58A2156B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74D8D-1AFB-FA6B-A5B9-923B535CD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FFA0-AA20-FC41-9A66-726DEAD716E8}" type="datetimeFigureOut">
              <a:rPr lang="en-CN" smtClean="0"/>
              <a:t>2024/10/12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53464C-FE04-CCD0-2B61-273C0B6C0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91583-D45B-D129-5C98-EEF02ED64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FA7E8-9D82-2E47-A3AF-5FD4003A8A7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2356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DECF-CD5C-DB99-31E7-57A41BBBE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8B72D-247D-1AE3-F7BF-8CA8E0472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425A0-A0CF-4123-2837-F292AD214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6B0451-7D93-B462-D729-C97C516D8F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4A6637-7604-F4F0-50EE-1B93C30E1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153116-FAD5-5BF3-0640-6ECA664D4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FFA0-AA20-FC41-9A66-726DEAD716E8}" type="datetimeFigureOut">
              <a:rPr lang="en-CN" smtClean="0"/>
              <a:t>2024/10/12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1E8A46-1D2A-F2F4-2B3B-00F2B40D0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3E2359-BEC8-D272-B225-4D3197FE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FA7E8-9D82-2E47-A3AF-5FD4003A8A7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62390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4F192-0686-058B-A5A4-BEEBE1FA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52F072-BBA5-08A1-CB6A-FE6F6E991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FFA0-AA20-FC41-9A66-726DEAD716E8}" type="datetimeFigureOut">
              <a:rPr lang="en-CN" smtClean="0"/>
              <a:t>2024/10/12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942BA-9CA6-8F86-0D32-D9BA6D264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82377-15FB-7D1F-4FE9-F6CE2B0D0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FA7E8-9D82-2E47-A3AF-5FD4003A8A7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52054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7BEC21-9AB2-6A9B-608B-BD72E17F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FFA0-AA20-FC41-9A66-726DEAD716E8}" type="datetimeFigureOut">
              <a:rPr lang="en-CN" smtClean="0"/>
              <a:t>2024/10/12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63B1B-0A77-6373-A6DD-207A56D10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AAF5F-33B4-90D7-1E5D-C21C0DF3E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FA7E8-9D82-2E47-A3AF-5FD4003A8A7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8884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AA628-4C1E-C5A6-F914-977732D45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9715B-D4EC-78C4-0A2A-26C54211E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90AF8-CA57-C637-A536-40C5CD623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08E77B-C513-4A8D-0D87-06F7A20F7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FFA0-AA20-FC41-9A66-726DEAD716E8}" type="datetimeFigureOut">
              <a:rPr lang="en-CN" smtClean="0"/>
              <a:t>2024/10/12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4C54C-8E6B-A931-5369-EEE22BA91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E1111-E890-DF71-0107-C53BA6A2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FA7E8-9D82-2E47-A3AF-5FD4003A8A7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35515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2B62D-6C27-A640-5F66-23B6A5E5B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AB659-6EB5-A9CE-AE4C-989DDE97D8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4660B9-CE65-5382-2B30-25E0C8F49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186F3-36F0-62C7-DDBA-C40554904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FFA0-AA20-FC41-9A66-726DEAD716E8}" type="datetimeFigureOut">
              <a:rPr lang="en-CN" smtClean="0"/>
              <a:t>2024/10/12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69476B-208A-2910-69CC-80783A12F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07590-1BB7-53ED-CAF3-82D5E964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FA7E8-9D82-2E47-A3AF-5FD4003A8A7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07370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7517C1-B10B-290B-673A-2B46E8651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8091B-EBC2-3E75-0BF6-33061C159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B97F4-48BC-2F2F-7529-BD8AFED4E3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0FFA0-AA20-FC41-9A66-726DEAD716E8}" type="datetimeFigureOut">
              <a:rPr lang="en-CN" smtClean="0"/>
              <a:t>2024/10/12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F22CD-837D-F833-14CC-33605E85B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14561-028E-B1DD-FBA7-3F3F8F0F65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FA7E8-9D82-2E47-A3AF-5FD4003A8A7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0115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.png"/><Relationship Id="rId5" Type="http://schemas.microsoft.com/office/2007/relationships/media" Target="../media/media3.mp4"/><Relationship Id="rId10" Type="http://schemas.openxmlformats.org/officeDocument/2006/relationships/image" Target="../media/image1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video" Target="../media/media8.mp4"/><Relationship Id="rId13" Type="http://schemas.openxmlformats.org/officeDocument/2006/relationships/video" Target="NULL" TargetMode="External"/><Relationship Id="rId18" Type="http://schemas.openxmlformats.org/officeDocument/2006/relationships/image" Target="../media/image8.png"/><Relationship Id="rId3" Type="http://schemas.microsoft.com/office/2007/relationships/media" Target="../media/media6.mp4"/><Relationship Id="rId7" Type="http://schemas.microsoft.com/office/2007/relationships/media" Target="../media/media8.mp4"/><Relationship Id="rId12" Type="http://schemas.openxmlformats.org/officeDocument/2006/relationships/video" Target="../media/media10.mp4"/><Relationship Id="rId17" Type="http://schemas.openxmlformats.org/officeDocument/2006/relationships/image" Target="../media/image7.png"/><Relationship Id="rId2" Type="http://schemas.openxmlformats.org/officeDocument/2006/relationships/video" Target="../media/media5.mp4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microsoft.com/office/2007/relationships/media" Target="../media/media10.mp4"/><Relationship Id="rId5" Type="http://schemas.microsoft.com/office/2007/relationships/media" Target="../media/media7.mp4"/><Relationship Id="rId15" Type="http://schemas.openxmlformats.org/officeDocument/2006/relationships/image" Target="../media/image5.png"/><Relationship Id="rId10" Type="http://schemas.openxmlformats.org/officeDocument/2006/relationships/video" Target="../media/media9.mp4"/><Relationship Id="rId19" Type="http://schemas.openxmlformats.org/officeDocument/2006/relationships/image" Target="../media/image9.png"/><Relationship Id="rId4" Type="http://schemas.openxmlformats.org/officeDocument/2006/relationships/video" Target="../media/media6.mp4"/><Relationship Id="rId9" Type="http://schemas.microsoft.com/office/2007/relationships/media" Target="../media/media9.mp4"/><Relationship Id="rId1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media" Target="../media/media14.mp4"/><Relationship Id="rId13" Type="http://schemas.openxmlformats.org/officeDocument/2006/relationships/video" Target="../media/media16.mp4"/><Relationship Id="rId18" Type="http://schemas.openxmlformats.org/officeDocument/2006/relationships/image" Target="../media/image14.png"/><Relationship Id="rId3" Type="http://schemas.openxmlformats.org/officeDocument/2006/relationships/video" Target="../media/media11.mp4"/><Relationship Id="rId7" Type="http://schemas.openxmlformats.org/officeDocument/2006/relationships/video" Target="../media/media13.mp4"/><Relationship Id="rId12" Type="http://schemas.microsoft.com/office/2007/relationships/media" Target="../media/media16.mp4"/><Relationship Id="rId17" Type="http://schemas.openxmlformats.org/officeDocument/2006/relationships/image" Target="../media/image13.png"/><Relationship Id="rId2" Type="http://schemas.microsoft.com/office/2007/relationships/media" Target="../media/media11.mp4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video" Target="NULL" TargetMode="External"/><Relationship Id="rId6" Type="http://schemas.microsoft.com/office/2007/relationships/media" Target="../media/media13.mp4"/><Relationship Id="rId11" Type="http://schemas.openxmlformats.org/officeDocument/2006/relationships/video" Target="../media/media15.mp4"/><Relationship Id="rId5" Type="http://schemas.openxmlformats.org/officeDocument/2006/relationships/video" Target="../media/media12.mp4"/><Relationship Id="rId15" Type="http://schemas.openxmlformats.org/officeDocument/2006/relationships/image" Target="../media/image11.png"/><Relationship Id="rId10" Type="http://schemas.microsoft.com/office/2007/relationships/media" Target="../media/media15.mp4"/><Relationship Id="rId19" Type="http://schemas.openxmlformats.org/officeDocument/2006/relationships/image" Target="../media/image15.png"/><Relationship Id="rId4" Type="http://schemas.microsoft.com/office/2007/relationships/media" Target="../media/media12.mp4"/><Relationship Id="rId9" Type="http://schemas.openxmlformats.org/officeDocument/2006/relationships/video" Target="../media/media14.mp4"/><Relationship Id="rId1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62B5EE5-BAB5-DA48-C204-0ECA6B03521C}"/>
              </a:ext>
            </a:extLst>
          </p:cNvPr>
          <p:cNvSpPr/>
          <p:nvPr/>
        </p:nvSpPr>
        <p:spPr>
          <a:xfrm>
            <a:off x="191384" y="5233006"/>
            <a:ext cx="11692467" cy="15820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A50B7A-7425-3C96-17F1-70E3C95E0080}"/>
              </a:ext>
            </a:extLst>
          </p:cNvPr>
          <p:cNvSpPr/>
          <p:nvPr/>
        </p:nvSpPr>
        <p:spPr>
          <a:xfrm>
            <a:off x="191384" y="3519560"/>
            <a:ext cx="11692467" cy="159530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D19CF6-DE29-5C04-D43B-E3F59DCE818F}"/>
              </a:ext>
            </a:extLst>
          </p:cNvPr>
          <p:cNvSpPr/>
          <p:nvPr/>
        </p:nvSpPr>
        <p:spPr>
          <a:xfrm>
            <a:off x="191384" y="1749813"/>
            <a:ext cx="10196623" cy="15953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EF091A-4E3A-F60F-E77E-F0B1B3664303}"/>
              </a:ext>
            </a:extLst>
          </p:cNvPr>
          <p:cNvSpPr/>
          <p:nvPr/>
        </p:nvSpPr>
        <p:spPr>
          <a:xfrm>
            <a:off x="191384" y="31468"/>
            <a:ext cx="10196623" cy="159530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4" name="vis_exp1_concat">
            <a:hlinkClick r:id="" action="ppaction://media"/>
            <a:extLst>
              <a:ext uri="{FF2B5EF4-FFF2-40B4-BE49-F238E27FC236}">
                <a16:creationId xmlns:a16="http://schemas.microsoft.com/office/drawing/2014/main" id="{B35F8292-56F8-A7FE-BAEA-8FF49D1D40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831806" y="84992"/>
            <a:ext cx="7508931" cy="1501786"/>
          </a:xfrm>
          <a:prstGeom prst="rect">
            <a:avLst/>
          </a:prstGeom>
        </p:spPr>
      </p:pic>
      <p:pic>
        <p:nvPicPr>
          <p:cNvPr id="5" name="vis_exp5_concat">
            <a:hlinkClick r:id="" action="ppaction://media"/>
            <a:extLst>
              <a:ext uri="{FF2B5EF4-FFF2-40B4-BE49-F238E27FC236}">
                <a16:creationId xmlns:a16="http://schemas.microsoft.com/office/drawing/2014/main" id="{BB0DCE4B-6164-209C-D5E4-2F89D35C7BC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831805" y="1799438"/>
            <a:ext cx="7508931" cy="1501786"/>
          </a:xfrm>
          <a:prstGeom prst="rect">
            <a:avLst/>
          </a:prstGeom>
        </p:spPr>
      </p:pic>
      <p:pic>
        <p:nvPicPr>
          <p:cNvPr id="6" name="vis_exp3_concat">
            <a:hlinkClick r:id="" action="ppaction://media"/>
            <a:extLst>
              <a:ext uri="{FF2B5EF4-FFF2-40B4-BE49-F238E27FC236}">
                <a16:creationId xmlns:a16="http://schemas.microsoft.com/office/drawing/2014/main" id="{EB1D6748-4419-7860-75A5-7771209FF87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831805" y="3567050"/>
            <a:ext cx="9012866" cy="1502145"/>
          </a:xfrm>
          <a:prstGeom prst="rect">
            <a:avLst/>
          </a:prstGeom>
        </p:spPr>
      </p:pic>
      <p:pic>
        <p:nvPicPr>
          <p:cNvPr id="7" name="vis_exp4_concat">
            <a:hlinkClick r:id="" action="ppaction://media"/>
            <a:extLst>
              <a:ext uri="{FF2B5EF4-FFF2-40B4-BE49-F238E27FC236}">
                <a16:creationId xmlns:a16="http://schemas.microsoft.com/office/drawing/2014/main" id="{D8665A2C-184C-913F-6735-737279641BC8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831805" y="5270855"/>
            <a:ext cx="9012866" cy="15021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EA868F-1953-817F-502B-D70B8777E7E5}"/>
              </a:ext>
            </a:extLst>
          </p:cNvPr>
          <p:cNvSpPr txBox="1"/>
          <p:nvPr/>
        </p:nvSpPr>
        <p:spPr>
          <a:xfrm>
            <a:off x="435937" y="651219"/>
            <a:ext cx="196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I-G</a:t>
            </a:r>
            <a:r>
              <a:rPr lang="zh-CN" altLang="en-US" b="1" dirty="0"/>
              <a:t> </a:t>
            </a:r>
            <a:r>
              <a:rPr lang="en-US" altLang="zh-CN" b="1" dirty="0"/>
              <a:t>pair</a:t>
            </a:r>
            <a:r>
              <a:rPr lang="zh-CN" altLang="en-US" b="1" dirty="0"/>
              <a:t> </a:t>
            </a:r>
            <a:r>
              <a:rPr lang="en-US" altLang="zh-CN" i="1" dirty="0"/>
              <a:t>(move</a:t>
            </a:r>
            <a:r>
              <a:rPr lang="zh-CN" altLang="en-US" i="1" dirty="0"/>
              <a:t> </a:t>
            </a:r>
            <a:r>
              <a:rPr lang="en-US" altLang="zh-CN" i="1" dirty="0"/>
              <a:t>left)</a:t>
            </a:r>
            <a:endParaRPr lang="en-CN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C1DDE5-7D88-B341-5F24-E46E6D791F98}"/>
              </a:ext>
            </a:extLst>
          </p:cNvPr>
          <p:cNvSpPr txBox="1"/>
          <p:nvPr/>
        </p:nvSpPr>
        <p:spPr>
          <a:xfrm>
            <a:off x="435937" y="2312500"/>
            <a:ext cx="217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I-G</a:t>
            </a:r>
            <a:r>
              <a:rPr lang="zh-CN" altLang="en-US" b="1" dirty="0"/>
              <a:t> </a:t>
            </a:r>
            <a:r>
              <a:rPr lang="en-US" altLang="zh-CN" b="1" dirty="0"/>
              <a:t>pair</a:t>
            </a:r>
            <a:r>
              <a:rPr lang="zh-CN" altLang="en-US" b="1" dirty="0"/>
              <a:t> </a:t>
            </a:r>
            <a:r>
              <a:rPr lang="en-US" altLang="zh-CN" i="1" dirty="0"/>
              <a:t>(move</a:t>
            </a:r>
            <a:r>
              <a:rPr lang="zh-CN" altLang="en-US" i="1" dirty="0"/>
              <a:t> </a:t>
            </a:r>
            <a:r>
              <a:rPr lang="en-US" altLang="zh-CN" i="1" dirty="0"/>
              <a:t>down)</a:t>
            </a:r>
            <a:endParaRPr lang="en-CN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8329E4-08AC-4C6B-5177-13458D096B5F}"/>
              </a:ext>
            </a:extLst>
          </p:cNvPr>
          <p:cNvSpPr txBox="1"/>
          <p:nvPr/>
        </p:nvSpPr>
        <p:spPr>
          <a:xfrm>
            <a:off x="435937" y="4069478"/>
            <a:ext cx="182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I-G</a:t>
            </a:r>
            <a:r>
              <a:rPr lang="zh-CN" altLang="en-US" b="1" dirty="0"/>
              <a:t> </a:t>
            </a:r>
            <a:r>
              <a:rPr lang="en-US" altLang="zh-CN" b="1" dirty="0"/>
              <a:t>pair</a:t>
            </a:r>
            <a:r>
              <a:rPr lang="zh-CN" altLang="en-US" b="1" dirty="0"/>
              <a:t> </a:t>
            </a:r>
            <a:r>
              <a:rPr lang="en-US" altLang="zh-CN" i="1" dirty="0"/>
              <a:t>(pick</a:t>
            </a:r>
            <a:r>
              <a:rPr lang="zh-CN" altLang="en-US" i="1" dirty="0"/>
              <a:t> </a:t>
            </a:r>
            <a:r>
              <a:rPr lang="en-US" altLang="zh-CN" i="1" dirty="0"/>
              <a:t>left)</a:t>
            </a:r>
            <a:endParaRPr lang="en-CN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BB2967-FB7A-EB3F-E5BF-6FBDCD852391}"/>
              </a:ext>
            </a:extLst>
          </p:cNvPr>
          <p:cNvSpPr txBox="1"/>
          <p:nvPr/>
        </p:nvSpPr>
        <p:spPr>
          <a:xfrm>
            <a:off x="435937" y="5837081"/>
            <a:ext cx="1953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I-G</a:t>
            </a:r>
            <a:r>
              <a:rPr lang="zh-CN" altLang="en-US" b="1" dirty="0"/>
              <a:t> </a:t>
            </a:r>
            <a:r>
              <a:rPr lang="en-US" altLang="zh-CN" b="1" dirty="0"/>
              <a:t>pair</a:t>
            </a:r>
            <a:r>
              <a:rPr lang="zh-CN" altLang="en-US" b="1" dirty="0"/>
              <a:t> </a:t>
            </a:r>
            <a:r>
              <a:rPr lang="en-US" altLang="zh-CN" i="1" dirty="0"/>
              <a:t>(pick</a:t>
            </a:r>
            <a:r>
              <a:rPr lang="zh-CN" altLang="en-US" i="1" dirty="0"/>
              <a:t> </a:t>
            </a:r>
            <a:r>
              <a:rPr lang="en-US" altLang="zh-CN" i="1" dirty="0"/>
              <a:t>right)</a:t>
            </a:r>
            <a:endParaRPr lang="en-CN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F45548-D82A-19A4-7BEF-FB98A8CCEC35}"/>
              </a:ext>
            </a:extLst>
          </p:cNvPr>
          <p:cNvSpPr/>
          <p:nvPr/>
        </p:nvSpPr>
        <p:spPr>
          <a:xfrm>
            <a:off x="2831804" y="31467"/>
            <a:ext cx="1506279" cy="1595305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E38602-E20C-4B5C-E0D1-A964F1FD9ACE}"/>
              </a:ext>
            </a:extLst>
          </p:cNvPr>
          <p:cNvSpPr/>
          <p:nvPr/>
        </p:nvSpPr>
        <p:spPr>
          <a:xfrm>
            <a:off x="2831804" y="1744912"/>
            <a:ext cx="1506279" cy="1595307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C5F33B-8C7D-5D4F-6821-F3F34F509070}"/>
              </a:ext>
            </a:extLst>
          </p:cNvPr>
          <p:cNvSpPr/>
          <p:nvPr/>
        </p:nvSpPr>
        <p:spPr>
          <a:xfrm>
            <a:off x="2831804" y="3514659"/>
            <a:ext cx="1506279" cy="1595307"/>
          </a:xfrm>
          <a:prstGeom prst="rect">
            <a:avLst/>
          </a:prstGeom>
          <a:noFill/>
          <a:ln w="762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B17055-22F1-299D-04B8-169754A11C63}"/>
              </a:ext>
            </a:extLst>
          </p:cNvPr>
          <p:cNvSpPr/>
          <p:nvPr/>
        </p:nvSpPr>
        <p:spPr>
          <a:xfrm>
            <a:off x="2831804" y="5228107"/>
            <a:ext cx="1506279" cy="1582022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4342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4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22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28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34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pple_1">
            <a:hlinkClick r:id="" action="ppaction://media"/>
            <a:extLst>
              <a:ext uri="{FF2B5EF4-FFF2-40B4-BE49-F238E27FC236}">
                <a16:creationId xmlns:a16="http://schemas.microsoft.com/office/drawing/2014/main" id="{442A8FC1-B298-476C-9288-E29DA75A40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266214" y="917425"/>
            <a:ext cx="2511575" cy="2511575"/>
          </a:xfrm>
          <a:prstGeom prst="rect">
            <a:avLst/>
          </a:prstGeom>
        </p:spPr>
      </p:pic>
      <p:pic>
        <p:nvPicPr>
          <p:cNvPr id="5" name="apple_2">
            <a:hlinkClick r:id="" action="ppaction://media"/>
            <a:extLst>
              <a:ext uri="{FF2B5EF4-FFF2-40B4-BE49-F238E27FC236}">
                <a16:creationId xmlns:a16="http://schemas.microsoft.com/office/drawing/2014/main" id="{1B3348F5-21FD-B629-88E4-2CF00028B11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266214" y="3937945"/>
            <a:ext cx="2511575" cy="2511575"/>
          </a:xfrm>
          <a:prstGeom prst="rect">
            <a:avLst/>
          </a:prstGeom>
        </p:spPr>
      </p:pic>
      <p:pic>
        <p:nvPicPr>
          <p:cNvPr id="7" name="tennis_1">
            <a:hlinkClick r:id="" action="ppaction://media"/>
            <a:extLst>
              <a:ext uri="{FF2B5EF4-FFF2-40B4-BE49-F238E27FC236}">
                <a16:creationId xmlns:a16="http://schemas.microsoft.com/office/drawing/2014/main" id="{EAC27CAA-4906-00BC-EDC5-F2262BA4091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864049" y="914972"/>
            <a:ext cx="2511575" cy="2511575"/>
          </a:xfrm>
          <a:prstGeom prst="rect">
            <a:avLst/>
          </a:prstGeom>
        </p:spPr>
      </p:pic>
      <p:pic>
        <p:nvPicPr>
          <p:cNvPr id="8" name="tennis_2">
            <a:hlinkClick r:id="" action="ppaction://media"/>
            <a:extLst>
              <a:ext uri="{FF2B5EF4-FFF2-40B4-BE49-F238E27FC236}">
                <a16:creationId xmlns:a16="http://schemas.microsoft.com/office/drawing/2014/main" id="{74B985AB-6920-DE8E-C4C2-2D503AB4968D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864049" y="3940398"/>
            <a:ext cx="2511575" cy="2511575"/>
          </a:xfrm>
          <a:prstGeom prst="rect">
            <a:avLst/>
          </a:prstGeom>
        </p:spPr>
      </p:pic>
      <p:pic>
        <p:nvPicPr>
          <p:cNvPr id="9" name="orange_1">
            <a:hlinkClick r:id="" action="ppaction://media"/>
            <a:extLst>
              <a:ext uri="{FF2B5EF4-FFF2-40B4-BE49-F238E27FC236}">
                <a16:creationId xmlns:a16="http://schemas.microsoft.com/office/drawing/2014/main" id="{EB0BF717-DBB0-3352-16F2-31F3E32C6174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461883" y="914972"/>
            <a:ext cx="2511575" cy="2511575"/>
          </a:xfrm>
          <a:prstGeom prst="rect">
            <a:avLst/>
          </a:prstGeom>
        </p:spPr>
      </p:pic>
      <p:pic>
        <p:nvPicPr>
          <p:cNvPr id="10" name="orange_2">
            <a:hlinkClick r:id="" action="ppaction://media"/>
            <a:extLst>
              <a:ext uri="{FF2B5EF4-FFF2-40B4-BE49-F238E27FC236}">
                <a16:creationId xmlns:a16="http://schemas.microsoft.com/office/drawing/2014/main" id="{44197621-284E-41D6-8840-DC79A4685915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461883" y="3935493"/>
            <a:ext cx="2511575" cy="2511575"/>
          </a:xfrm>
          <a:prstGeom prst="rect">
            <a:avLst/>
          </a:prstGeom>
        </p:spPr>
      </p:pic>
      <p:pic>
        <p:nvPicPr>
          <p:cNvPr id="12" name="apple_1">
            <a:hlinkClick r:id="" action="ppaction://media"/>
            <a:extLst>
              <a:ext uri="{FF2B5EF4-FFF2-40B4-BE49-F238E27FC236}">
                <a16:creationId xmlns:a16="http://schemas.microsoft.com/office/drawing/2014/main" id="{AECC1277-B468-366E-5620-E183B942B5EF}"/>
              </a:ext>
            </a:extLst>
          </p:cNvPr>
          <p:cNvPicPr>
            <a:picLocks noChangeAspect="1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">
                  <p14:trim end="2162.8452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69306" y="2462318"/>
            <a:ext cx="2511575" cy="2511575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8D1F944-C849-4A2A-88FF-BFA43C92AC29}"/>
              </a:ext>
            </a:extLst>
          </p:cNvPr>
          <p:cNvSpPr/>
          <p:nvPr/>
        </p:nvSpPr>
        <p:spPr>
          <a:xfrm>
            <a:off x="4266213" y="526211"/>
            <a:ext cx="2511575" cy="38876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+latent action (a)</a:t>
            </a:r>
            <a:endParaRPr lang="en-C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09D6E3-96F1-D5EC-8AE4-DBD3065D5D53}"/>
              </a:ext>
            </a:extLst>
          </p:cNvPr>
          <p:cNvSpPr/>
          <p:nvPr/>
        </p:nvSpPr>
        <p:spPr>
          <a:xfrm>
            <a:off x="4266213" y="3529769"/>
            <a:ext cx="2511575" cy="38876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+latent action (b)</a:t>
            </a:r>
            <a:endParaRPr lang="en-C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BD50C75-89B6-C946-5E4D-AB9876A02110}"/>
              </a:ext>
            </a:extLst>
          </p:cNvPr>
          <p:cNvSpPr/>
          <p:nvPr/>
        </p:nvSpPr>
        <p:spPr>
          <a:xfrm>
            <a:off x="6864049" y="515277"/>
            <a:ext cx="2511575" cy="38876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+latent action (c)</a:t>
            </a:r>
            <a:endParaRPr lang="en-CN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C8AE87E-14A4-C078-3818-479D9F06E8F4}"/>
              </a:ext>
            </a:extLst>
          </p:cNvPr>
          <p:cNvSpPr/>
          <p:nvPr/>
        </p:nvSpPr>
        <p:spPr>
          <a:xfrm>
            <a:off x="6864047" y="3542411"/>
            <a:ext cx="2511577" cy="38876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+latent action (d)</a:t>
            </a:r>
            <a:endParaRPr lang="en-CN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AD70538-0DAB-8178-A242-A8C942ADF30C}"/>
              </a:ext>
            </a:extLst>
          </p:cNvPr>
          <p:cNvSpPr/>
          <p:nvPr/>
        </p:nvSpPr>
        <p:spPr>
          <a:xfrm>
            <a:off x="9461883" y="513554"/>
            <a:ext cx="2511575" cy="38876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+latent action (e)</a:t>
            </a:r>
            <a:endParaRPr lang="en-CN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157219-10DC-D674-3FA6-5B403D7EEE3A}"/>
              </a:ext>
            </a:extLst>
          </p:cNvPr>
          <p:cNvSpPr/>
          <p:nvPr/>
        </p:nvSpPr>
        <p:spPr>
          <a:xfrm>
            <a:off x="9461883" y="3523726"/>
            <a:ext cx="2511575" cy="38876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+latent action (f)</a:t>
            </a:r>
            <a:endParaRPr lang="en-CN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7358F0-2CDC-5999-7DDE-BFE4A975D2A8}"/>
              </a:ext>
            </a:extLst>
          </p:cNvPr>
          <p:cNvSpPr/>
          <p:nvPr/>
        </p:nvSpPr>
        <p:spPr>
          <a:xfrm>
            <a:off x="269305" y="2073557"/>
            <a:ext cx="2511575" cy="388761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Initial Frame</a:t>
            </a:r>
            <a:endParaRPr lang="en-CN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11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334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1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501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1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668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1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835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4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s_expt2v_concat_sample4_0">
            <a:hlinkClick r:id="" action="ppaction://media"/>
            <a:extLst>
              <a:ext uri="{FF2B5EF4-FFF2-40B4-BE49-F238E27FC236}">
                <a16:creationId xmlns:a16="http://schemas.microsoft.com/office/drawing/2014/main" id="{76EB0D0D-93B6-23E1-E8BE-70FDE0F7AF5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71.7795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3453" y="2736079"/>
            <a:ext cx="1728437" cy="1728437"/>
          </a:xfrm>
          <a:prstGeom prst="rect">
            <a:avLst/>
          </a:prstGeom>
        </p:spPr>
      </p:pic>
      <p:pic>
        <p:nvPicPr>
          <p:cNvPr id="5" name="vis_expt2v_concat_sample4_0">
            <a:hlinkClick r:id="" action="ppaction://media"/>
            <a:extLst>
              <a:ext uri="{FF2B5EF4-FFF2-40B4-BE49-F238E27FC236}">
                <a16:creationId xmlns:a16="http://schemas.microsoft.com/office/drawing/2014/main" id="{9E5825FF-1ADA-F408-772F-7C49832FFEF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356521" y="454105"/>
            <a:ext cx="1728437" cy="1728437"/>
          </a:xfrm>
          <a:prstGeom prst="rect">
            <a:avLst/>
          </a:prstGeom>
        </p:spPr>
      </p:pic>
      <p:pic>
        <p:nvPicPr>
          <p:cNvPr id="6" name="vis_expt2v_concat_sample4_1">
            <a:hlinkClick r:id="" action="ppaction://media"/>
            <a:extLst>
              <a:ext uri="{FF2B5EF4-FFF2-40B4-BE49-F238E27FC236}">
                <a16:creationId xmlns:a16="http://schemas.microsoft.com/office/drawing/2014/main" id="{CBE87B3E-56F0-9F4D-E104-D640B0253586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356521" y="2736079"/>
            <a:ext cx="1728437" cy="1728437"/>
          </a:xfrm>
          <a:prstGeom prst="rect">
            <a:avLst/>
          </a:prstGeom>
        </p:spPr>
      </p:pic>
      <p:pic>
        <p:nvPicPr>
          <p:cNvPr id="7" name="vis_expt2v_concat_sample4_2">
            <a:hlinkClick r:id="" action="ppaction://media"/>
            <a:extLst>
              <a:ext uri="{FF2B5EF4-FFF2-40B4-BE49-F238E27FC236}">
                <a16:creationId xmlns:a16="http://schemas.microsoft.com/office/drawing/2014/main" id="{14B1EEFC-B247-CA2B-D44F-58767BB2B4A9}"/>
              </a:ext>
            </a:extLst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356521" y="5018053"/>
            <a:ext cx="1728437" cy="1728437"/>
          </a:xfrm>
          <a:prstGeom prst="rect">
            <a:avLst/>
          </a:prstGeom>
        </p:spPr>
      </p:pic>
      <p:pic>
        <p:nvPicPr>
          <p:cNvPr id="8" name="vis_expt2v_concat_sample5_0">
            <a:hlinkClick r:id="" action="ppaction://media"/>
            <a:extLst>
              <a:ext uri="{FF2B5EF4-FFF2-40B4-BE49-F238E27FC236}">
                <a16:creationId xmlns:a16="http://schemas.microsoft.com/office/drawing/2014/main" id="{E4FB2DA2-80B5-852C-37BB-82BE8D49285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8">
                  <p14:trim end="2792.5598"/>
                </p14:media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222387" y="2748779"/>
            <a:ext cx="1728437" cy="1728437"/>
          </a:xfrm>
          <a:prstGeom prst="rect">
            <a:avLst/>
          </a:prstGeom>
        </p:spPr>
      </p:pic>
      <p:pic>
        <p:nvPicPr>
          <p:cNvPr id="9" name="vis_expt2v_concat_sample5_0">
            <a:hlinkClick r:id="" action="ppaction://media"/>
            <a:extLst>
              <a:ext uri="{FF2B5EF4-FFF2-40B4-BE49-F238E27FC236}">
                <a16:creationId xmlns:a16="http://schemas.microsoft.com/office/drawing/2014/main" id="{C69E0E21-554D-6AF9-214D-24A2585D47C1}"/>
              </a:ext>
            </a:extLst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541731" y="466805"/>
            <a:ext cx="1728437" cy="1728437"/>
          </a:xfrm>
          <a:prstGeom prst="rect">
            <a:avLst/>
          </a:prstGeom>
        </p:spPr>
      </p:pic>
      <p:pic>
        <p:nvPicPr>
          <p:cNvPr id="10" name="vis_expt2v_concat_sample5_1">
            <a:hlinkClick r:id="" action="ppaction://media"/>
            <a:extLst>
              <a:ext uri="{FF2B5EF4-FFF2-40B4-BE49-F238E27FC236}">
                <a16:creationId xmlns:a16="http://schemas.microsoft.com/office/drawing/2014/main" id="{77270BF5-D53E-1E48-95B7-6D0879916A26}"/>
              </a:ext>
            </a:extLst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541731" y="2748779"/>
            <a:ext cx="1728437" cy="1728437"/>
          </a:xfrm>
          <a:prstGeom prst="rect">
            <a:avLst/>
          </a:prstGeom>
        </p:spPr>
      </p:pic>
      <p:pic>
        <p:nvPicPr>
          <p:cNvPr id="11" name="vis_expt2v_concat_sample5_2">
            <a:hlinkClick r:id="" action="ppaction://media"/>
            <a:extLst>
              <a:ext uri="{FF2B5EF4-FFF2-40B4-BE49-F238E27FC236}">
                <a16:creationId xmlns:a16="http://schemas.microsoft.com/office/drawing/2014/main" id="{539E4344-E4ED-7DBA-0411-34FB7689B2E1}"/>
              </a:ext>
            </a:extLst>
          </p:cNvPr>
          <p:cNvPicPr>
            <a:picLocks noChangeAspect="1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541731" y="5030753"/>
            <a:ext cx="1728437" cy="1728437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F48DCD3-8FF6-D835-A223-A591F65D6D2B}"/>
              </a:ext>
            </a:extLst>
          </p:cNvPr>
          <p:cNvSpPr/>
          <p:nvPr/>
        </p:nvSpPr>
        <p:spPr>
          <a:xfrm>
            <a:off x="3356521" y="149925"/>
            <a:ext cx="2988527" cy="3041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  <a:cs typeface="Arial" panose="020B0604020202020204" pitchFamily="34" charset="0"/>
              </a:rPr>
              <a:t>“</a:t>
            </a:r>
            <a:r>
              <a:rPr lang="en-US" altLang="zh-CN" b="1" i="1" dirty="0">
                <a:solidFill>
                  <a:schemeClr val="tx1"/>
                </a:solidFill>
                <a:cs typeface="Arial" panose="020B0604020202020204" pitchFamily="34" charset="0"/>
              </a:rPr>
              <a:t>Put the </a:t>
            </a:r>
            <a:r>
              <a:rPr lang="en-US" altLang="zh-CN" b="1" i="1" dirty="0" err="1">
                <a:solidFill>
                  <a:schemeClr val="tx1"/>
                </a:solidFill>
                <a:cs typeface="Arial" panose="020B0604020202020204" pitchFamily="34" charset="0"/>
              </a:rPr>
              <a:t>redbull</a:t>
            </a:r>
            <a:r>
              <a:rPr lang="en-US" altLang="zh-CN" b="1" i="1" dirty="0">
                <a:solidFill>
                  <a:schemeClr val="tx1"/>
                </a:solidFill>
                <a:cs typeface="Arial" panose="020B0604020202020204" pitchFamily="34" charset="0"/>
              </a:rPr>
              <a:t> into drawer</a:t>
            </a:r>
            <a:r>
              <a:rPr lang="zh-CN" altLang="en-US" b="1" dirty="0">
                <a:solidFill>
                  <a:schemeClr val="tx1"/>
                </a:solidFill>
                <a:cs typeface="Arial" panose="020B0604020202020204" pitchFamily="34" charset="0"/>
              </a:rPr>
              <a:t>”</a:t>
            </a:r>
            <a:endParaRPr lang="en-CN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0E87B06-882D-5655-3B7D-452F322AE711}"/>
              </a:ext>
            </a:extLst>
          </p:cNvPr>
          <p:cNvSpPr/>
          <p:nvPr/>
        </p:nvSpPr>
        <p:spPr>
          <a:xfrm>
            <a:off x="3356521" y="2408514"/>
            <a:ext cx="2330600" cy="3041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  <a:cs typeface="Arial" panose="020B0604020202020204" pitchFamily="34" charset="0"/>
              </a:rPr>
              <a:t>“</a:t>
            </a:r>
            <a:r>
              <a:rPr lang="en-US" altLang="zh-CN" b="1" i="1" dirty="0">
                <a:solidFill>
                  <a:schemeClr val="tx1"/>
                </a:solidFill>
                <a:cs typeface="Arial" panose="020B0604020202020204" pitchFamily="34" charset="0"/>
              </a:rPr>
              <a:t>Close middle drawer</a:t>
            </a:r>
            <a:r>
              <a:rPr lang="zh-CN" altLang="en-US" b="1" dirty="0">
                <a:solidFill>
                  <a:schemeClr val="tx1"/>
                </a:solidFill>
                <a:cs typeface="Arial" panose="020B0604020202020204" pitchFamily="34" charset="0"/>
              </a:rPr>
              <a:t>”</a:t>
            </a:r>
            <a:endParaRPr lang="en-CN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F0BB948-8632-6F92-DC90-79753B652F92}"/>
              </a:ext>
            </a:extLst>
          </p:cNvPr>
          <p:cNvSpPr/>
          <p:nvPr/>
        </p:nvSpPr>
        <p:spPr>
          <a:xfrm>
            <a:off x="3356521" y="4709692"/>
            <a:ext cx="1984912" cy="3041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  <a:cs typeface="Arial" panose="020B0604020202020204" pitchFamily="34" charset="0"/>
              </a:rPr>
              <a:t>“</a:t>
            </a:r>
            <a:r>
              <a:rPr lang="en-US" altLang="zh-CN" b="1" i="1" dirty="0">
                <a:solidFill>
                  <a:schemeClr val="tx1"/>
                </a:solidFill>
                <a:cs typeface="Arial" panose="020B0604020202020204" pitchFamily="34" charset="0"/>
              </a:rPr>
              <a:t>Open top drawer</a:t>
            </a:r>
            <a:r>
              <a:rPr lang="zh-CN" altLang="en-US" b="1" dirty="0">
                <a:solidFill>
                  <a:schemeClr val="tx1"/>
                </a:solidFill>
                <a:cs typeface="Arial" panose="020B0604020202020204" pitchFamily="34" charset="0"/>
              </a:rPr>
              <a:t>”</a:t>
            </a:r>
            <a:endParaRPr lang="en-CN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9FD7813E-BC98-EBD8-39AC-B286E8A21C8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761890" y="1318324"/>
            <a:ext cx="1594631" cy="2281974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264BA33-C9FB-5617-EE1B-344F3BB86B85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761890" y="3600298"/>
            <a:ext cx="1594631" cy="1270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D3508FDF-BF83-44C5-885C-92AB021C375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1761890" y="3600298"/>
            <a:ext cx="1594631" cy="2281974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D71CFC4B-D678-8465-0490-95361F1BD2D6}"/>
              </a:ext>
            </a:extLst>
          </p:cNvPr>
          <p:cNvCxnSpPr>
            <a:cxnSpLocks/>
          </p:cNvCxnSpPr>
          <p:nvPr/>
        </p:nvCxnSpPr>
        <p:spPr>
          <a:xfrm flipV="1">
            <a:off x="7947100" y="1324674"/>
            <a:ext cx="1594631" cy="2281974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9FE57FF-5B1A-4EEC-9D87-415937909652}"/>
              </a:ext>
            </a:extLst>
          </p:cNvPr>
          <p:cNvCxnSpPr>
            <a:cxnSpLocks/>
          </p:cNvCxnSpPr>
          <p:nvPr/>
        </p:nvCxnSpPr>
        <p:spPr>
          <a:xfrm>
            <a:off x="7947100" y="3606648"/>
            <a:ext cx="1594631" cy="1270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2DEF9BB-CEF9-3296-89CD-A17E415C79F4}"/>
              </a:ext>
            </a:extLst>
          </p:cNvPr>
          <p:cNvCxnSpPr>
            <a:cxnSpLocks/>
          </p:cNvCxnSpPr>
          <p:nvPr/>
        </p:nvCxnSpPr>
        <p:spPr>
          <a:xfrm>
            <a:off x="7947100" y="3606648"/>
            <a:ext cx="1594631" cy="2281974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D047477-0EBA-B8C9-B755-7E394C1D912E}"/>
              </a:ext>
            </a:extLst>
          </p:cNvPr>
          <p:cNvSpPr/>
          <p:nvPr/>
        </p:nvSpPr>
        <p:spPr>
          <a:xfrm>
            <a:off x="9556599" y="149925"/>
            <a:ext cx="1984915" cy="3041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  <a:cs typeface="Arial" panose="020B0604020202020204" pitchFamily="34" charset="0"/>
              </a:rPr>
              <a:t>“</a:t>
            </a:r>
            <a:r>
              <a:rPr lang="en-US" altLang="zh-CN" b="1" i="1" dirty="0">
                <a:solidFill>
                  <a:schemeClr val="tx1"/>
                </a:solidFill>
                <a:cs typeface="Arial" panose="020B0604020202020204" pitchFamily="34" charset="0"/>
              </a:rPr>
              <a:t>Slide the blue rag</a:t>
            </a:r>
            <a:r>
              <a:rPr lang="zh-CN" altLang="en-US" b="1" dirty="0">
                <a:solidFill>
                  <a:schemeClr val="tx1"/>
                </a:solidFill>
                <a:cs typeface="Arial" panose="020B0604020202020204" pitchFamily="34" charset="0"/>
              </a:rPr>
              <a:t>”</a:t>
            </a:r>
            <a:endParaRPr lang="en-CN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0895C87-94B0-68C4-92CD-E1819F87D12B}"/>
              </a:ext>
            </a:extLst>
          </p:cNvPr>
          <p:cNvSpPr/>
          <p:nvPr/>
        </p:nvSpPr>
        <p:spPr>
          <a:xfrm>
            <a:off x="9541731" y="2444599"/>
            <a:ext cx="2620532" cy="3041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  <a:cs typeface="Arial" panose="020B0604020202020204" pitchFamily="34" charset="0"/>
              </a:rPr>
              <a:t>“</a:t>
            </a:r>
            <a:r>
              <a:rPr lang="en-US" altLang="zh-CN" b="1" i="1" dirty="0">
                <a:solidFill>
                  <a:schemeClr val="tx1"/>
                </a:solidFill>
                <a:cs typeface="Arial" panose="020B0604020202020204" pitchFamily="34" charset="0"/>
              </a:rPr>
              <a:t>Pick up the orange fruit</a:t>
            </a:r>
            <a:r>
              <a:rPr lang="zh-CN" altLang="en-US" b="1" dirty="0">
                <a:solidFill>
                  <a:schemeClr val="tx1"/>
                </a:solidFill>
                <a:cs typeface="Arial" panose="020B0604020202020204" pitchFamily="34" charset="0"/>
              </a:rPr>
              <a:t>”</a:t>
            </a:r>
            <a:endParaRPr lang="en-CN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331F05C-4282-4654-8858-C254E574CB2C}"/>
              </a:ext>
            </a:extLst>
          </p:cNvPr>
          <p:cNvSpPr/>
          <p:nvPr/>
        </p:nvSpPr>
        <p:spPr>
          <a:xfrm>
            <a:off x="9538016" y="4713873"/>
            <a:ext cx="2620531" cy="3041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  <a:cs typeface="Arial" panose="020B0604020202020204" pitchFamily="34" charset="0"/>
              </a:rPr>
              <a:t>“</a:t>
            </a:r>
            <a:r>
              <a:rPr lang="en-US" altLang="zh-CN" b="1" i="1" dirty="0">
                <a:solidFill>
                  <a:schemeClr val="tx1"/>
                </a:solidFill>
                <a:cs typeface="Arial" panose="020B0604020202020204" pitchFamily="34" charset="0"/>
              </a:rPr>
              <a:t>Pick up the green spoon</a:t>
            </a:r>
            <a:r>
              <a:rPr lang="zh-CN" altLang="en-US" b="1" dirty="0">
                <a:solidFill>
                  <a:schemeClr val="tx1"/>
                </a:solidFill>
                <a:cs typeface="Arial" panose="020B0604020202020204" pitchFamily="34" charset="0"/>
              </a:rPr>
              <a:t>”</a:t>
            </a:r>
            <a:endParaRPr lang="en-CN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29DF7B7-9CCB-4E4C-AC3B-57995126AEAE}"/>
              </a:ext>
            </a:extLst>
          </p:cNvPr>
          <p:cNvSpPr/>
          <p:nvPr/>
        </p:nvSpPr>
        <p:spPr>
          <a:xfrm>
            <a:off x="33453" y="2334618"/>
            <a:ext cx="1728437" cy="388761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Initial Frame</a:t>
            </a:r>
            <a:endParaRPr lang="en-CN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FF7B179-0F5D-7B5E-4956-07D3F9513FDD}"/>
              </a:ext>
            </a:extLst>
          </p:cNvPr>
          <p:cNvSpPr/>
          <p:nvPr/>
        </p:nvSpPr>
        <p:spPr>
          <a:xfrm>
            <a:off x="6222386" y="2337320"/>
            <a:ext cx="1728437" cy="388761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Initial Frame</a:t>
            </a:r>
            <a:endParaRPr lang="en-CN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77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807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607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8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407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8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207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2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007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2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41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7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53" repeatCount="indefinite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59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65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1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103</Words>
  <Application>Microsoft Macintosh PowerPoint</Application>
  <PresentationFormat>Widescreen</PresentationFormat>
  <Paragraphs>19</Paragraphs>
  <Slides>3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Chuheng Zhang</dc:creator>
  <cp:lastModifiedBy>Chuheng Zhang</cp:lastModifiedBy>
  <cp:revision>11</cp:revision>
  <dcterms:created xsi:type="dcterms:W3CDTF">2024-10-12T02:56:40Z</dcterms:created>
  <dcterms:modified xsi:type="dcterms:W3CDTF">2024-10-12T06:56:34Z</dcterms:modified>
</cp:coreProperties>
</file>